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4371950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795886"/>
            <a:ext cx="9144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1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1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1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1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1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29183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2014-06-04T12:34:06Z</dcterms:modified>
</cp:coreProperties>
</file>