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132856"/>
            <a:ext cx="46085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755576" y="980728"/>
            <a:ext cx="4608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55576" y="6073551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13</cp:revision>
  <dcterms:created xsi:type="dcterms:W3CDTF">2014-04-01T16:35:38Z</dcterms:created>
  <dcterms:modified xsi:type="dcterms:W3CDTF">2014-06-04T12:16:01Z</dcterms:modified>
</cp:coreProperties>
</file>