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1" y="167513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69954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39552" y="444395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2014-06-04T12:17:29Z</dcterms:modified>
</cp:coreProperties>
</file>