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2014-06-02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9832" y="1484784"/>
            <a:ext cx="54360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059832" y="332656"/>
            <a:ext cx="54360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199784" y="6093295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84959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13</cp:revision>
  <dcterms:created xsi:type="dcterms:W3CDTF">2014-04-01T16:35:38Z</dcterms:created>
  <dcterms:modified xsi:type="dcterms:W3CDTF">2014-06-02T05:30:07Z</dcterms:modified>
</cp:coreProperties>
</file>