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1603127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627534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3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495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2014-06-02T05:31:41Z</dcterms:modified>
</cp:coreProperties>
</file>