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3969" y="1603127"/>
            <a:ext cx="42119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283968" y="627534"/>
            <a:ext cx="421196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199783" y="4371950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84959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107</Words>
  <Application>Microsoft Office PowerPoint</Application>
  <PresentationFormat>On-screen Show (16:9)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12</cp:revision>
  <dcterms:created xsi:type="dcterms:W3CDTF">2014-04-01T16:27:38Z</dcterms:created>
  <dcterms:modified xsi:type="dcterms:W3CDTF">2014-06-02T05:31:41Z</dcterms:modified>
</cp:coreProperties>
</file>