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0360" y="3453635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40360" y="2178230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80312" y="384919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86764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2014-06-02T05:23:58Z</dcterms:modified>
</cp:coreProperties>
</file>