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7945" y="2600325"/>
            <a:ext cx="44999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067944" y="1419622"/>
            <a:ext cx="44999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71792" y="26749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04578"/>
            <a:ext cx="85679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2014-06-02T05:25:59Z</dcterms:modified>
</cp:coreProperties>
</file>