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8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2014-06-21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64472" y="1819151"/>
            <a:ext cx="47959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664471" y="843558"/>
            <a:ext cx="479596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84604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088407" y="4194026"/>
            <a:ext cx="1152128" cy="338554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  <a:endParaRPr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7216"/>
            <a:ext cx="7596336" cy="857250"/>
          </a:xfrm>
        </p:spPr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79712" y="1131590"/>
            <a:ext cx="6707088" cy="3394472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496" y="1438672"/>
            <a:ext cx="4800000" cy="360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4800000" cy="360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85993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106</Words>
  <Application>Microsoft Office PowerPoint</Application>
  <PresentationFormat>On-screen Show (16:9)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 Enter Your Tittle 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11</cp:revision>
  <dcterms:created xsi:type="dcterms:W3CDTF">2014-04-01T16:27:38Z</dcterms:created>
  <dcterms:modified xsi:type="dcterms:W3CDTF">2014-06-20T16:30:38Z</dcterms:modified>
</cp:coreProperties>
</file>