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2014-06-04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27985" y="1678037"/>
            <a:ext cx="396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27984" y="702444"/>
            <a:ext cx="39604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092279" y="4299942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accent6">
                    <a:lumMod val="50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11</cp:revision>
  <dcterms:created xsi:type="dcterms:W3CDTF">2014-04-01T16:27:38Z</dcterms:created>
  <dcterms:modified xsi:type="dcterms:W3CDTF">2014-06-04T10:37:52Z</dcterms:modified>
</cp:coreProperties>
</file>