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7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5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7216"/>
            <a:ext cx="91440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80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85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10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28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0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5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72409" y="1675135"/>
            <a:ext cx="48600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672408" y="699542"/>
            <a:ext cx="486003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32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32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7236295" y="4496221"/>
            <a:ext cx="1296144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484406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ko-KR" sz="4000" dirty="0" smtClean="0">
                <a:solidFill>
                  <a:schemeClr val="bg1"/>
                </a:solidFill>
              </a:rPr>
              <a:t> Enter Your Tittle </a:t>
            </a:r>
            <a:endParaRPr lang="ko-KR" altLang="en-US" sz="4000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31590"/>
            <a:ext cx="8229600" cy="3394472"/>
          </a:xfrm>
        </p:spPr>
        <p:txBody>
          <a:bodyPr>
            <a:normAutofit lnSpcReduction="10000"/>
          </a:bodyPr>
          <a:lstStyle/>
          <a:p>
            <a:r>
              <a:rPr lang="en-US" altLang="ko-KR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Widescreen 16:9</a:t>
            </a: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ko-KR" altLang="en-US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107</Words>
  <Application>Microsoft Office PowerPoint</Application>
  <PresentationFormat>On-screen Show (16:9)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11</cp:revision>
  <dcterms:created xsi:type="dcterms:W3CDTF">2014-04-01T16:27:38Z</dcterms:created>
  <dcterms:modified xsi:type="dcterms:W3CDTF">2014-06-04T09:45:58Z</dcterms:modified>
</cp:coreProperties>
</file>