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2409" y="167513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72408" y="69954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36295" y="449622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2014-06-04T09:45:58Z</dcterms:modified>
</cp:coreProperties>
</file>