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7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5552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3033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7216"/>
            <a:ext cx="9144000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980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6615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7851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610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7280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700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35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7216"/>
            <a:ext cx="694826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55977" y="1603127"/>
            <a:ext cx="417646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355976" y="627534"/>
            <a:ext cx="417646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pPr algn="r"/>
            <a:r>
              <a:rPr lang="en-US" altLang="ko-KR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7236295" y="4424213"/>
            <a:ext cx="1296144" cy="30777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484406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Enter Your Tittle </a:t>
            </a:r>
            <a:endParaRPr lang="ko-KR" alt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31590"/>
            <a:ext cx="8229600" cy="3394472"/>
          </a:xfrm>
        </p:spPr>
        <p:txBody>
          <a:bodyPr>
            <a:normAutofit lnSpcReduction="10000"/>
          </a:bodyPr>
          <a:lstStyle/>
          <a:p>
            <a:r>
              <a:rPr lang="en-US" altLang="ko-K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Widescreen 16:9</a:t>
            </a:r>
          </a:p>
          <a:p>
            <a:pPr>
              <a:buFont typeface="Wingdings" pitchFamily="2" charset="2"/>
              <a:buChar char="ü"/>
            </a:pP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sz="2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segments. With this many slides you are able to make a complete PowerPoint Presentation that best suit your needs</a:t>
            </a: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ko-KR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107</Words>
  <Application>Microsoft Office PowerPoint</Application>
  <PresentationFormat>On-screen Show (16:9)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 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11</cp:revision>
  <dcterms:created xsi:type="dcterms:W3CDTF">2014-04-01T16:27:38Z</dcterms:created>
  <dcterms:modified xsi:type="dcterms:W3CDTF">2014-06-04T08:27:58Z</dcterms:modified>
</cp:coreProperties>
</file>