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7" y="1603127"/>
            <a:ext cx="4176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627534"/>
            <a:ext cx="4176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5" y="44242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2014-06-04T08:27:58Z</dcterms:modified>
</cp:coreProperties>
</file>