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2014-06-04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7452320" y="339502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4410050"/>
            <a:ext cx="914400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100" b="1" dirty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TITLE OF</a:t>
            </a:r>
            <a:r>
              <a:rPr lang="en-US" altLang="ko-KR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1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100" b="1" dirty="0">
              <a:solidFill>
                <a:schemeClr val="accent2">
                  <a:lumMod val="20000"/>
                  <a:lumOff val="8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0" y="3905994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ko-KR" sz="32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PPT TEMPLATES</a:t>
            </a: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107</Words>
  <Application>Microsoft Office PowerPoint</Application>
  <PresentationFormat>On-screen Show (16:9)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11</cp:revision>
  <dcterms:created xsi:type="dcterms:W3CDTF">2014-04-01T16:27:38Z</dcterms:created>
  <dcterms:modified xsi:type="dcterms:W3CDTF">2014-06-04T09:53:17Z</dcterms:modified>
</cp:coreProperties>
</file>