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5271591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4119463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3265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676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2014-06-04T10:45:35Z</dcterms:modified>
</cp:coreProperties>
</file>