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8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241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5368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1001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8"/>
            <a:ext cx="9144000" cy="1052736"/>
          </a:xfrm>
        </p:spPr>
        <p:txBody>
          <a:bodyPr/>
          <a:lstStyle>
            <a:lvl1pPr>
              <a:defRPr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Click to edit Master title style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401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9799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2014-05-31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5900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2014-05-31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4140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2014-05-31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873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2014-05-31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6037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2014-05-31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6782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2014-05-31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8806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altLang="ko-KR" dirty="0" smtClean="0"/>
              <a:t> Click to edit Master title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587EC-4A3E-4030-BABC-5E0C0236501C}" type="datetimeFigureOut">
              <a:rPr lang="ko-KR" altLang="en-US" smtClean="0"/>
              <a:t>2014-05-31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733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80320" y="4839543"/>
            <a:ext cx="543609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200" b="1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TITLE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sz="1200" b="1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200" b="1" dirty="0">
              <a:solidFill>
                <a:schemeClr val="bg1">
                  <a:lumMod val="6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2880320" y="3687415"/>
            <a:ext cx="543609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</a:t>
            </a:r>
          </a:p>
          <a:p>
            <a:pPr algn="r"/>
            <a:r>
              <a:rPr lang="en-US" altLang="ko-KR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TEMPLATES</a:t>
            </a: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7020272" y="548680"/>
            <a:ext cx="1296144" cy="307777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Insert</a:t>
            </a:r>
            <a:r>
              <a:rPr lang="en-US" altLang="ko-K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LOGO</a:t>
            </a:r>
          </a:p>
        </p:txBody>
      </p:sp>
      <p:sp>
        <p:nvSpPr>
          <p:cNvPr id="7" name="TextBox 6">
            <a:hlinkClick r:id="rId2"/>
          </p:cNvPr>
          <p:cNvSpPr txBox="1"/>
          <p:nvPr/>
        </p:nvSpPr>
        <p:spPr>
          <a:xfrm>
            <a:off x="0" y="6525344"/>
            <a:ext cx="831641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221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44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Arial Unicode MS" pitchFamily="50" charset="-127"/>
              </a:rPr>
              <a:t> Enter Your Tittle</a:t>
            </a:r>
            <a:endParaRPr lang="ko-KR" altLang="en-US" sz="4400" dirty="0">
              <a:solidFill>
                <a:schemeClr val="tx1">
                  <a:lumMod val="75000"/>
                  <a:lumOff val="25000"/>
                </a:schemeClr>
              </a:solidFill>
              <a:ea typeface="Arial Unicode MS" pitchFamily="50" charset="-127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Standard 4:3</a:t>
            </a:r>
            <a:endParaRPr lang="en-US" altLang="ko-KR" sz="4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  <a:endParaRPr lang="en-US" altLang="ko-KR" sz="2200" dirty="0" smtClean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endParaRPr lang="en-US" altLang="ko-KR" sz="22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</a:t>
            </a:r>
            <a:r>
              <a:rPr lang="en-US" altLang="ko-KR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PowerPoint Template has clean and neutral design that can be adapted to any content and meets various market segments. With this many slides you are able to make a complete PowerPoint Presentation that best suit your needs. </a:t>
            </a:r>
            <a:endParaRPr lang="ko-KR" altLang="en-US" sz="2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17631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</TotalTime>
  <Words>107</Words>
  <Application>Microsoft Office PowerPoint</Application>
  <PresentationFormat>On-screen Show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 Enter Your Tittle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Registered User</cp:lastModifiedBy>
  <cp:revision>13</cp:revision>
  <dcterms:created xsi:type="dcterms:W3CDTF">2014-04-01T16:35:38Z</dcterms:created>
  <dcterms:modified xsi:type="dcterms:W3CDTF">2014-05-31T04:15:38Z</dcterms:modified>
</cp:coreProperties>
</file>