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0320" y="483954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80320" y="368741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020272" y="548680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31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2014-05-31T04:15:38Z</dcterms:modified>
</cp:coreProperties>
</file>