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2528" y="3687415"/>
            <a:ext cx="42839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52528" y="2535287"/>
            <a:ext cx="4283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52320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6778"/>
            <a:ext cx="8028384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484784"/>
            <a:ext cx="6779096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2014-06-04T12:29:26Z</dcterms:modified>
</cp:coreProperties>
</file>