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52528" y="3687415"/>
            <a:ext cx="42839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accent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752528" y="2535287"/>
            <a:ext cx="42839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452320" y="332656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6778"/>
            <a:ext cx="8028384" cy="1052736"/>
          </a:xfrm>
        </p:spPr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484784"/>
            <a:ext cx="6779096" cy="4525963"/>
          </a:xfrm>
        </p:spPr>
        <p:txBody>
          <a:bodyPr>
            <a:normAutofit lnSpcReduction="10000"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2014-06-04T12:29:26Z</dcterms:modified>
</cp:coreProperties>
</file>