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40561" y="2748632"/>
            <a:ext cx="41034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accent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5040560" y="1842145"/>
            <a:ext cx="410344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28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28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596336" y="267494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7216"/>
            <a:ext cx="7740352" cy="857250"/>
          </a:xfrm>
        </p:spPr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79712" y="1131590"/>
            <a:ext cx="6707088" cy="3394472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107</Words>
  <Application>Microsoft Office PowerPoint</Application>
  <PresentationFormat>On-screen Show (16:9)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11</cp:revision>
  <dcterms:created xsi:type="dcterms:W3CDTF">2014-04-01T16:27:38Z</dcterms:created>
  <dcterms:modified xsi:type="dcterms:W3CDTF">2014-06-04T12:31:11Z</dcterms:modified>
</cp:coreProperties>
</file>