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61" y="2748632"/>
            <a:ext cx="4103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0" y="1842145"/>
            <a:ext cx="4103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216"/>
            <a:ext cx="7740352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2014-06-04T12:31:11Z</dcterms:modified>
</cp:coreProperties>
</file>