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96344" y="3645024"/>
            <a:ext cx="54360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096344" y="2492896"/>
            <a:ext cx="54360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236296" y="327961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107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13</cp:revision>
  <dcterms:created xsi:type="dcterms:W3CDTF">2014-04-01T16:35:38Z</dcterms:created>
  <dcterms:modified xsi:type="dcterms:W3CDTF">2014-05-31T04:12:10Z</dcterms:modified>
</cp:coreProperties>
</file>