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6344" y="364502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96344" y="249289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6" y="32796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2014-05-31T04:12:10Z</dcterms:modified>
</cp:coreProperties>
</file>