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7" y="2830165"/>
            <a:ext cx="40324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55576" y="1854572"/>
            <a:ext cx="40324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24328" y="456822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2014-06-26T07:42:12Z</dcterms:modified>
</cp:coreProperties>
</file>