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7" y="2830165"/>
            <a:ext cx="40324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755576" y="1854572"/>
            <a:ext cx="40324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24328" y="4568229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12</cp:revision>
  <dcterms:created xsi:type="dcterms:W3CDTF">2014-04-01T16:27:38Z</dcterms:created>
  <dcterms:modified xsi:type="dcterms:W3CDTF">2014-06-26T07:42:12Z</dcterms:modified>
</cp:coreProperties>
</file>