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2014-07-12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2014-07-12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2014-07-12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2014-07-12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2014-07-12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2014-07-12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2014-07-12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2014-07-12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2014-07-12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2014-07-12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2014-07-12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66973" y="3505167"/>
            <a:ext cx="427702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866973" y="2492896"/>
            <a:ext cx="427702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596336" y="188640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107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13</cp:revision>
  <dcterms:created xsi:type="dcterms:W3CDTF">2014-04-01T16:35:38Z</dcterms:created>
  <dcterms:modified xsi:type="dcterms:W3CDTF">2014-07-12T02:45:37Z</dcterms:modified>
</cp:coreProperties>
</file>