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2014-07-11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3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2014-07-11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00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52736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2014-07-11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2014-07-11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79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2014-07-11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590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2014-07-11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414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2014-07-11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7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2014-07-11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3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2014-07-11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78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2014-07-11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80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 smtClean="0"/>
              <a:t> Click to edit Master title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587EC-4A3E-4030-BABC-5E0C0236501C}" type="datetimeFigureOut">
              <a:rPr lang="ko-KR" altLang="en-US" smtClean="0"/>
              <a:t>2014-07-11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3968" y="4335487"/>
            <a:ext cx="46440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283968" y="3327375"/>
            <a:ext cx="464400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706168" y="2158494"/>
            <a:ext cx="1152128" cy="338554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LOGO</a:t>
            </a:r>
            <a:endParaRPr lang="en-US" altLang="ko-KR" sz="1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6525344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4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Arial Unicode MS" pitchFamily="50" charset="-127"/>
              </a:rPr>
              <a:t> Enter Your Tittle</a:t>
            </a:r>
            <a:endParaRPr lang="ko-KR" altLang="en-US" sz="4400" dirty="0">
              <a:solidFill>
                <a:schemeClr val="tx1">
                  <a:lumMod val="75000"/>
                  <a:lumOff val="25000"/>
                </a:schemeClr>
              </a:solidFill>
              <a:ea typeface="Arial Unicode MS" pitchFamily="50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Standard 4:3</a:t>
            </a:r>
            <a:endParaRPr lang="en-US" altLang="ko-KR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en-US" altLang="ko-KR" sz="22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en-US" altLang="ko-KR" sz="22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ko-KR" altLang="en-US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106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WIN7</cp:lastModifiedBy>
  <cp:revision>13</cp:revision>
  <dcterms:created xsi:type="dcterms:W3CDTF">2014-04-01T16:35:38Z</dcterms:created>
  <dcterms:modified xsi:type="dcterms:W3CDTF">2014-07-10T17:57:39Z</dcterms:modified>
</cp:coreProperties>
</file>