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2014-08-04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2014-08-04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2014-08-04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2014-08-04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2014-08-04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2014-08-04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2014-08-04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2014-08-04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2014-08-04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2014-08-04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2014-08-04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92489" y="2830165"/>
            <a:ext cx="47515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392488" y="1854572"/>
            <a:ext cx="47515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596336" y="267494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107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WIN7</cp:lastModifiedBy>
  <cp:revision>11</cp:revision>
  <dcterms:created xsi:type="dcterms:W3CDTF">2014-04-01T16:27:38Z</dcterms:created>
  <dcterms:modified xsi:type="dcterms:W3CDTF">2014-08-04T05:35:05Z</dcterms:modified>
</cp:coreProperties>
</file>