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5" y="2683247"/>
            <a:ext cx="43204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1707654"/>
            <a:ext cx="432048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96336" y="267494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1"/>
                </a:solidFill>
              </a:rPr>
              <a:t> Enter Your Tittle 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11</cp:revision>
  <dcterms:created xsi:type="dcterms:W3CDTF">2014-04-01T16:27:38Z</dcterms:created>
  <dcterms:modified xsi:type="dcterms:W3CDTF">2014-08-21T05:45:04Z</dcterms:modified>
</cp:coreProperties>
</file>