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118EA-1C57-45A6-8BEF-3BFC0B7ED385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C8B87-35B3-435A-A02F-4D882747DD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62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C8B87-35B3-435A-A02F-4D882747DD7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11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570363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87824" y="455151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32824" y="141078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0" y="6525344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108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2014-08-14T07:32:44Z</dcterms:modified>
</cp:coreProperties>
</file>