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9" y="1752947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3568" y="777354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83568" y="4515966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683568" y="195486"/>
            <a:ext cx="8460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107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11</cp:revision>
  <dcterms:created xsi:type="dcterms:W3CDTF">2014-04-01T16:27:38Z</dcterms:created>
  <dcterms:modified xsi:type="dcterms:W3CDTF">2014-08-21T06:13:19Z</dcterms:modified>
</cp:coreProperties>
</file>