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234014"/>
            <a:ext cx="9144000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61388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89380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13</cp:revision>
  <dcterms:created xsi:type="dcterms:W3CDTF">2014-04-01T16:35:38Z</dcterms:created>
  <dcterms:modified xsi:type="dcterms:W3CDTF">2014-10-02T05:21:45Z</dcterms:modified>
</cp:coreProperties>
</file>