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2014-10-02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37195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011910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435846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1720" y="1131590"/>
            <a:ext cx="663508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12</cp:revision>
  <dcterms:created xsi:type="dcterms:W3CDTF">2014-04-01T16:27:38Z</dcterms:created>
  <dcterms:modified xsi:type="dcterms:W3CDTF">2014-10-02T05:26:48Z</dcterms:modified>
</cp:coreProperties>
</file>