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111351"/>
            <a:ext cx="47880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11560" y="1959223"/>
            <a:ext cx="4788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54494"/>
            <a:ext cx="1301512" cy="32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 Click to add title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Standard (4:3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338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Click to add title</vt:lpstr>
      <vt:lpstr>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26</cp:revision>
  <dcterms:created xsi:type="dcterms:W3CDTF">2014-04-01T16:35:38Z</dcterms:created>
  <dcterms:modified xsi:type="dcterms:W3CDTF">2015-02-05T11:51:44Z</dcterms:modified>
</cp:coreProperties>
</file>