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8321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0" d="100"/>
          <a:sy n="110" d="100"/>
        </p:scale>
        <p:origin x="-1740" y="-62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 flipH="1">
            <a:off x="6372200" y="0"/>
            <a:ext cx="2771800" cy="5143500"/>
          </a:xfrm>
          <a:prstGeom prst="rect">
            <a:avLst/>
          </a:prstGeom>
          <a:solidFill>
            <a:schemeClr val="accent3">
              <a:lumMod val="75000"/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 userDrawn="1"/>
        </p:nvSpPr>
        <p:spPr>
          <a:xfrm>
            <a:off x="0" y="4299942"/>
            <a:ext cx="9144000" cy="84355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Free PowerPoint</a:t>
            </a:r>
            <a:r>
              <a:rPr lang="en-US" sz="4000" baseline="0" dirty="0" smtClean="0">
                <a:solidFill>
                  <a:schemeClr val="bg1"/>
                </a:solidFill>
              </a:rPr>
              <a:t> Templates    </a:t>
            </a:r>
            <a:endParaRPr lang="en-US" sz="4000" dirty="0">
              <a:solidFill>
                <a:schemeClr val="bg1"/>
              </a:solidFill>
            </a:endParaRPr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307622" y="440388"/>
            <a:ext cx="3448000" cy="3448000"/>
            <a:chOff x="327720" y="500286"/>
            <a:chExt cx="3448000" cy="3448000"/>
          </a:xfrm>
        </p:grpSpPr>
        <p:sp>
          <p:nvSpPr>
            <p:cNvPr id="15" name="Oval 14"/>
            <p:cNvSpPr/>
            <p:nvPr userDrawn="1"/>
          </p:nvSpPr>
          <p:spPr>
            <a:xfrm>
              <a:off x="327720" y="500286"/>
              <a:ext cx="3448000" cy="3448000"/>
            </a:xfrm>
            <a:prstGeom prst="ellipse">
              <a:avLst/>
            </a:prstGeom>
            <a:solidFill>
              <a:schemeClr val="accent3">
                <a:alpha val="42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 userDrawn="1"/>
          </p:nvSpPr>
          <p:spPr>
            <a:xfrm>
              <a:off x="431540" y="604106"/>
              <a:ext cx="3240360" cy="3240360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8" name="Group 17"/>
          <p:cNvGrpSpPr/>
          <p:nvPr userDrawn="1"/>
        </p:nvGrpSpPr>
        <p:grpSpPr>
          <a:xfrm>
            <a:off x="447446" y="1247031"/>
            <a:ext cx="3168352" cy="1800200"/>
            <a:chOff x="447446" y="1247031"/>
            <a:chExt cx="3168352" cy="1800200"/>
          </a:xfrm>
        </p:grpSpPr>
        <p:sp>
          <p:nvSpPr>
            <p:cNvPr id="19" name="Title 1"/>
            <p:cNvSpPr txBox="1">
              <a:spLocks/>
            </p:cNvSpPr>
            <p:nvPr userDrawn="1"/>
          </p:nvSpPr>
          <p:spPr>
            <a:xfrm>
              <a:off x="447446" y="1247031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free</a:t>
              </a:r>
            </a:p>
          </p:txBody>
        </p:sp>
        <p:sp>
          <p:nvSpPr>
            <p:cNvPr id="20" name="Title 1"/>
            <p:cNvSpPr txBox="1">
              <a:spLocks/>
            </p:cNvSpPr>
            <p:nvPr userDrawn="1"/>
          </p:nvSpPr>
          <p:spPr>
            <a:xfrm>
              <a:off x="447446" y="1896724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7200" dirty="0" smtClean="0">
                  <a:solidFill>
                    <a:schemeClr val="bg1"/>
                  </a:solidFill>
                </a:rPr>
                <a:t>PNG</a:t>
              </a:r>
            </a:p>
          </p:txBody>
        </p:sp>
        <p:sp>
          <p:nvSpPr>
            <p:cNvPr id="21" name="Title 1"/>
            <p:cNvSpPr txBox="1">
              <a:spLocks/>
            </p:cNvSpPr>
            <p:nvPr userDrawn="1"/>
          </p:nvSpPr>
          <p:spPr>
            <a:xfrm>
              <a:off x="447446" y="2543175"/>
              <a:ext cx="3168352" cy="504056"/>
            </a:xfrm>
            <a:prstGeom prst="rect">
              <a:avLst/>
            </a:prstGeom>
            <a:noFill/>
          </p:spPr>
          <p:txBody>
            <a:bodyPr lIns="360000" rIns="288000" anchor="ctr" anchorCtr="0"/>
            <a:lstStyle>
              <a:lvl1pPr algn="l" defTabSz="914400" rtl="0" eaLnBrk="1" latinLnBrk="0" hangingPunct="1">
                <a:spcBef>
                  <a:spcPct val="0"/>
                </a:spcBef>
                <a:buNone/>
                <a:defRPr sz="4400" kern="1200" baseline="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ctr"/>
              <a:r>
                <a:rPr lang="en-US" sz="4800" dirty="0" smtClean="0">
                  <a:solidFill>
                    <a:schemeClr val="accent3">
                      <a:lumMod val="20000"/>
                      <a:lumOff val="80000"/>
                    </a:schemeClr>
                  </a:solidFill>
                </a:rPr>
                <a:t>Images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694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588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002-KIMS BUSINESS\007-02-ALLPPT-Contents\C-001-PNG IMG\0508-graph\jscreationzs-Business-Graph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2950" y="267494"/>
            <a:ext cx="5137522" cy="38531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55919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362</TotalTime>
  <Words>0</Words>
  <Application>Microsoft Office PowerPoint</Application>
  <PresentationFormat>On-screen Show 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</dc:title>
  <dc:creator>WIN7</dc:creator>
  <cp:lastModifiedBy>WIN7</cp:lastModifiedBy>
  <cp:revision>17</cp:revision>
  <dcterms:created xsi:type="dcterms:W3CDTF">2015-05-04T01:58:16Z</dcterms:created>
  <dcterms:modified xsi:type="dcterms:W3CDTF">2015-05-08T12:51:48Z</dcterms:modified>
</cp:coreProperties>
</file>