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372200" cy="51435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bg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002-KIMS BUSINESS\007-02-ALLPPT-Contents\C-001-PNG IMG\0506-computer\Ambr-Businesswoman-With-Lap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63" y="-596602"/>
            <a:ext cx="3374150" cy="506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15</cp:revision>
  <dcterms:created xsi:type="dcterms:W3CDTF">2015-05-04T01:58:16Z</dcterms:created>
  <dcterms:modified xsi:type="dcterms:W3CDTF">2015-05-06T07:17:52Z</dcterms:modified>
</cp:coreProperties>
</file>