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7" name="Oval 16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447446" y="1247031"/>
            <a:ext cx="3168352" cy="1800200"/>
            <a:chOff x="447446" y="1247031"/>
            <a:chExt cx="3168352" cy="1800200"/>
          </a:xfrm>
        </p:grpSpPr>
        <p:sp>
          <p:nvSpPr>
            <p:cNvPr id="20" name="Title 1"/>
            <p:cNvSpPr txBox="1">
              <a:spLocks/>
            </p:cNvSpPr>
            <p:nvPr userDrawn="1"/>
          </p:nvSpPr>
          <p:spPr>
            <a:xfrm>
              <a:off x="447446" y="1247031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free</a:t>
              </a:r>
            </a:p>
          </p:txBody>
        </p:sp>
        <p:sp>
          <p:nvSpPr>
            <p:cNvPr id="21" name="Title 1"/>
            <p:cNvSpPr txBox="1">
              <a:spLocks/>
            </p:cNvSpPr>
            <p:nvPr userDrawn="1"/>
          </p:nvSpPr>
          <p:spPr>
            <a:xfrm>
              <a:off x="447446" y="189672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72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22" name="Title 1"/>
            <p:cNvSpPr txBox="1">
              <a:spLocks/>
            </p:cNvSpPr>
            <p:nvPr userDrawn="1"/>
          </p:nvSpPr>
          <p:spPr>
            <a:xfrm>
              <a:off x="447446" y="2543175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002-KIMS BUSINESS\007-02-ALLPPT-Contents\C-001-PNG IMG\0508-graph\rajcreationzs-Globe-With-Growing-Gra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172" y="751298"/>
            <a:ext cx="4507194" cy="3321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19</cp:revision>
  <dcterms:created xsi:type="dcterms:W3CDTF">2015-05-04T01:58:16Z</dcterms:created>
  <dcterms:modified xsi:type="dcterms:W3CDTF">2015-05-08T12:53:26Z</dcterms:modified>
</cp:coreProperties>
</file>