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372200" cy="51435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bg1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06-computer\imagerymajestic-Pleased-Man-Looking-To-Lapt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334" y="51470"/>
            <a:ext cx="310251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15</cp:revision>
  <dcterms:created xsi:type="dcterms:W3CDTF">2015-05-04T01:58:16Z</dcterms:created>
  <dcterms:modified xsi:type="dcterms:W3CDTF">2015-05-06T07:19:07Z</dcterms:modified>
</cp:coreProperties>
</file>