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32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740" y="-6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flipH="1">
            <a:off x="6372200" y="0"/>
            <a:ext cx="2771800" cy="5143500"/>
          </a:xfrm>
          <a:prstGeom prst="rect">
            <a:avLst/>
          </a:prstGeom>
          <a:solidFill>
            <a:schemeClr val="accent5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/>
          <p:nvPr userDrawn="1"/>
        </p:nvGrpSpPr>
        <p:grpSpPr>
          <a:xfrm>
            <a:off x="307622" y="440388"/>
            <a:ext cx="3448000" cy="3448000"/>
            <a:chOff x="327720" y="500286"/>
            <a:chExt cx="3448000" cy="3448000"/>
          </a:xfrm>
        </p:grpSpPr>
        <p:sp>
          <p:nvSpPr>
            <p:cNvPr id="16" name="Oval 15"/>
            <p:cNvSpPr/>
            <p:nvPr userDrawn="1"/>
          </p:nvSpPr>
          <p:spPr>
            <a:xfrm>
              <a:off x="327720" y="500286"/>
              <a:ext cx="3448000" cy="3448000"/>
            </a:xfrm>
            <a:prstGeom prst="ellipse">
              <a:avLst/>
            </a:prstGeom>
            <a:solidFill>
              <a:schemeClr val="accent5">
                <a:alpha val="4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Oval 2"/>
            <p:cNvSpPr/>
            <p:nvPr userDrawn="1"/>
          </p:nvSpPr>
          <p:spPr>
            <a:xfrm>
              <a:off x="431540" y="604106"/>
              <a:ext cx="3240360" cy="324036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4"/>
          <p:cNvGrpSpPr/>
          <p:nvPr userDrawn="1"/>
        </p:nvGrpSpPr>
        <p:grpSpPr>
          <a:xfrm>
            <a:off x="447446" y="1323357"/>
            <a:ext cx="3168352" cy="1682062"/>
            <a:chOff x="323528" y="1292858"/>
            <a:chExt cx="3168352" cy="1682062"/>
          </a:xfrm>
        </p:grpSpPr>
        <p:sp>
          <p:nvSpPr>
            <p:cNvPr id="12" name="Title 1"/>
            <p:cNvSpPr txBox="1">
              <a:spLocks/>
            </p:cNvSpPr>
            <p:nvPr userDrawn="1"/>
          </p:nvSpPr>
          <p:spPr>
            <a:xfrm>
              <a:off x="323528" y="1292858"/>
              <a:ext cx="3168352" cy="504056"/>
            </a:xfrm>
            <a:prstGeom prst="rect">
              <a:avLst/>
            </a:prstGeom>
            <a:noFill/>
          </p:spPr>
          <p:txBody>
            <a:bodyPr lIns="360000" rIns="288000" anchor="ctr" anchorCtr="0"/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4400" kern="1200" baseline="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4800" dirty="0" smtClean="0">
                  <a:solidFill>
                    <a:schemeClr val="bg1"/>
                  </a:solidFill>
                </a:rPr>
                <a:t>free</a:t>
              </a:r>
            </a:p>
          </p:txBody>
        </p:sp>
        <p:sp>
          <p:nvSpPr>
            <p:cNvPr id="13" name="Title 1"/>
            <p:cNvSpPr txBox="1">
              <a:spLocks/>
            </p:cNvSpPr>
            <p:nvPr userDrawn="1"/>
          </p:nvSpPr>
          <p:spPr>
            <a:xfrm>
              <a:off x="323528" y="1894800"/>
              <a:ext cx="3168352" cy="504056"/>
            </a:xfrm>
            <a:prstGeom prst="rect">
              <a:avLst/>
            </a:prstGeom>
            <a:noFill/>
          </p:spPr>
          <p:txBody>
            <a:bodyPr lIns="360000" rIns="288000" anchor="ctr" anchorCtr="0"/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4400" kern="1200" baseline="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6000" dirty="0" smtClean="0">
                  <a:solidFill>
                    <a:schemeClr val="bg1"/>
                  </a:solidFill>
                </a:rPr>
                <a:t>PNG</a:t>
              </a:r>
            </a:p>
          </p:txBody>
        </p:sp>
        <p:sp>
          <p:nvSpPr>
            <p:cNvPr id="14" name="Title 1"/>
            <p:cNvSpPr txBox="1">
              <a:spLocks/>
            </p:cNvSpPr>
            <p:nvPr userDrawn="1"/>
          </p:nvSpPr>
          <p:spPr>
            <a:xfrm>
              <a:off x="323528" y="2470864"/>
              <a:ext cx="3168352" cy="504056"/>
            </a:xfrm>
            <a:prstGeom prst="rect">
              <a:avLst/>
            </a:prstGeom>
            <a:noFill/>
          </p:spPr>
          <p:txBody>
            <a:bodyPr lIns="360000" rIns="288000" anchor="ctr" anchorCtr="0"/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4400" kern="1200" baseline="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4800" dirty="0" smtClean="0">
                  <a:solidFill>
                    <a:schemeClr val="bg1"/>
                  </a:solidFill>
                </a:rPr>
                <a:t>Images</a:t>
              </a:r>
            </a:p>
          </p:txBody>
        </p:sp>
      </p:grpSp>
      <p:sp>
        <p:nvSpPr>
          <p:cNvPr id="4" name="Rectangle 3"/>
          <p:cNvSpPr/>
          <p:nvPr userDrawn="1"/>
        </p:nvSpPr>
        <p:spPr>
          <a:xfrm>
            <a:off x="0" y="4299942"/>
            <a:ext cx="9144000" cy="84355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Free PowerPoint</a:t>
            </a:r>
            <a:r>
              <a:rPr lang="en-US" sz="4000" baseline="0" dirty="0" smtClean="0">
                <a:solidFill>
                  <a:schemeClr val="bg1"/>
                </a:solidFill>
              </a:rPr>
              <a:t> Templates    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4656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88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00-png\0527\stockimages-Happy-Schoolchild-Writing-On-Blackboar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-164554"/>
            <a:ext cx="3177966" cy="4778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5591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0</Words>
  <Application>Microsoft Office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</dc:title>
  <dc:creator>WIN7</dc:creator>
  <cp:lastModifiedBy>WIN7</cp:lastModifiedBy>
  <cp:revision>17</cp:revision>
  <dcterms:created xsi:type="dcterms:W3CDTF">2015-05-04T01:58:16Z</dcterms:created>
  <dcterms:modified xsi:type="dcterms:W3CDTF">2015-05-28T02:15:58Z</dcterms:modified>
</cp:coreProperties>
</file>