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accent5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5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00-png\0527\stockimages-Happy-Schoolchild-Writing-On-Blackbo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164554"/>
            <a:ext cx="3177966" cy="47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2015-05-28T02:15:58Z</dcterms:modified>
</cp:coreProperties>
</file>