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6372200" y="0"/>
            <a:ext cx="2771800" cy="5143500"/>
          </a:xfrm>
          <a:prstGeom prst="rect">
            <a:avLst/>
          </a:prstGeom>
          <a:solidFill>
            <a:schemeClr val="accent3">
              <a:lumMod val="75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07622" y="440388"/>
            <a:ext cx="3448000" cy="3448000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accent3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 userDrawn="1"/>
        </p:nvGrpSpPr>
        <p:grpSpPr>
          <a:xfrm>
            <a:off x="447446" y="1247031"/>
            <a:ext cx="3168352" cy="1800200"/>
            <a:chOff x="447446" y="1247031"/>
            <a:chExt cx="3168352" cy="1800200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447446" y="1247031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447446" y="189672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72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447446" y="2543175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Images</a:t>
              </a:r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4299942"/>
            <a:ext cx="9144000" cy="8435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Free PowerPoint</a:t>
            </a:r>
            <a:r>
              <a:rPr lang="en-US" sz="4000" baseline="0" dirty="0" smtClean="0">
                <a:solidFill>
                  <a:schemeClr val="bg1"/>
                </a:solidFill>
              </a:rPr>
              <a:t> Templates   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508-graph\sheelamohan-Target-Marke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168" y="699542"/>
            <a:ext cx="419252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20</cp:revision>
  <dcterms:created xsi:type="dcterms:W3CDTF">2015-05-04T01:58:16Z</dcterms:created>
  <dcterms:modified xsi:type="dcterms:W3CDTF">2015-05-08T12:50:34Z</dcterms:modified>
</cp:coreProperties>
</file>