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accent3">
              <a:lumMod val="7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 userDrawn="1"/>
        </p:nvGrpSpPr>
        <p:grpSpPr>
          <a:xfrm>
            <a:off x="447446" y="1247031"/>
            <a:ext cx="3168352" cy="1800200"/>
            <a:chOff x="447446" y="1247031"/>
            <a:chExt cx="3168352" cy="1800200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447446" y="1247031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447446" y="189672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72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447446" y="2543175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08-graph\sheelamohan-Target-Mark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168" y="699542"/>
            <a:ext cx="4192526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20</cp:revision>
  <dcterms:created xsi:type="dcterms:W3CDTF">2015-05-04T01:58:16Z</dcterms:created>
  <dcterms:modified xsi:type="dcterms:W3CDTF">2015-05-08T12:50:34Z</dcterms:modified>
</cp:coreProperties>
</file>