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32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994" y="-2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4055203" cy="84355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Ins="216000" rtlCol="0" anchor="ctr"/>
          <a:lstStyle/>
          <a:p>
            <a:pPr algn="l"/>
            <a:r>
              <a:rPr lang="en-US" altLang="ko-KR" sz="4000" dirty="0" smtClean="0"/>
              <a:t>Free PNG</a:t>
            </a:r>
            <a:r>
              <a:rPr lang="en-US" altLang="ko-KR" sz="4000" baseline="0" dirty="0" smtClean="0"/>
              <a:t> Images</a:t>
            </a:r>
            <a:endParaRPr lang="ko-KR" altLang="en-US" sz="4000" dirty="0"/>
          </a:p>
        </p:txBody>
      </p:sp>
      <p:sp>
        <p:nvSpPr>
          <p:cNvPr id="21" name="Rectangle 20"/>
          <p:cNvSpPr/>
          <p:nvPr userDrawn="1"/>
        </p:nvSpPr>
        <p:spPr>
          <a:xfrm>
            <a:off x="-16832" y="915566"/>
            <a:ext cx="4516824" cy="84355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Ins="216000" rtlCol="0" anchor="ctr"/>
          <a:lstStyle/>
          <a:p>
            <a:pPr algn="l"/>
            <a:r>
              <a:rPr lang="en-US" altLang="ko-KR" sz="4000" dirty="0" smtClean="0"/>
              <a:t>Free PPT</a:t>
            </a:r>
            <a:r>
              <a:rPr lang="en-US" altLang="ko-KR" sz="4000" baseline="0" dirty="0" smtClean="0"/>
              <a:t> </a:t>
            </a:r>
            <a:r>
              <a:rPr lang="en-US" altLang="ko-KR" sz="4000" dirty="0" smtClean="0"/>
              <a:t>Templates</a:t>
            </a:r>
            <a:endParaRPr lang="ko-KR" altLang="en-US" sz="4000" dirty="0"/>
          </a:p>
        </p:txBody>
      </p:sp>
      <p:sp>
        <p:nvSpPr>
          <p:cNvPr id="3" name="Rectangle 2"/>
          <p:cNvSpPr/>
          <p:nvPr userDrawn="1"/>
        </p:nvSpPr>
        <p:spPr>
          <a:xfrm>
            <a:off x="4055202" y="25028"/>
            <a:ext cx="5088797" cy="5132293"/>
          </a:xfrm>
          <a:custGeom>
            <a:avLst/>
            <a:gdLst/>
            <a:ahLst/>
            <a:cxnLst/>
            <a:rect l="l" t="t" r="r" b="b"/>
            <a:pathLst>
              <a:path w="3928672" h="5132293">
                <a:moveTo>
                  <a:pt x="3928672" y="0"/>
                </a:moveTo>
                <a:lnTo>
                  <a:pt x="3928672" y="5118473"/>
                </a:lnTo>
                <a:lnTo>
                  <a:pt x="0" y="5132293"/>
                </a:lnTo>
                <a:close/>
              </a:path>
            </a:pathLst>
          </a:custGeom>
          <a:solidFill>
            <a:schemeClr val="bg2">
              <a:lumMod val="75000"/>
              <a:alpha val="5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Ins="216000" rtlCol="0" anchor="ctr"/>
          <a:lstStyle/>
          <a:p>
            <a:pPr lvl="0"/>
            <a:endParaRPr lang="ko-KR" altLang="en-US" sz="4400"/>
          </a:p>
        </p:txBody>
      </p:sp>
    </p:spTree>
    <p:extLst>
      <p:ext uri="{BB962C8B-B14F-4D97-AF65-F5344CB8AC3E}">
        <p14:creationId xmlns:p14="http://schemas.microsoft.com/office/powerpoint/2010/main" val="3021919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88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002-KIMS BUSINESS\007-02-ALLPPT-Contents\C-001-PNG IMG\0624-sports\sscreations-3d-Podiu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703263"/>
            <a:ext cx="5371636" cy="4028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5591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</TotalTime>
  <Words>0</Words>
  <Application>Microsoft Office PowerPoint</Application>
  <PresentationFormat>On-screen Show (16:9)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</dc:title>
  <dc:creator>WIN7</dc:creator>
  <cp:lastModifiedBy>WIN7</cp:lastModifiedBy>
  <cp:revision>24</cp:revision>
  <dcterms:created xsi:type="dcterms:W3CDTF">2015-05-04T01:58:16Z</dcterms:created>
  <dcterms:modified xsi:type="dcterms:W3CDTF">2015-06-24T02:01:39Z</dcterms:modified>
</cp:coreProperties>
</file>