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3151018" y="-13856"/>
            <a:ext cx="6005946" cy="5157355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4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59591" y="1090028"/>
            <a:ext cx="2896226" cy="2896226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4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323528" y="1669402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11" name="Rectangle 6"/>
          <p:cNvSpPr/>
          <p:nvPr userDrawn="1"/>
        </p:nvSpPr>
        <p:spPr>
          <a:xfrm rot="10800000">
            <a:off x="3151017" y="-13857"/>
            <a:ext cx="6005945" cy="5157356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4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002-KIMS BUSINESS\007-02-ALLPPT-Contents\C-001-PNG IMG\0528-medi\renjith-krishnan-3d-Render-Of-First-Aid-Ki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067694"/>
            <a:ext cx="3816424" cy="1447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19</cp:revision>
  <dcterms:created xsi:type="dcterms:W3CDTF">2015-05-04T01:58:16Z</dcterms:created>
  <dcterms:modified xsi:type="dcterms:W3CDTF">2015-06-03T08:33:07Z</dcterms:modified>
</cp:coreProperties>
</file>