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-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4055203" cy="8435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algn="l"/>
            <a:r>
              <a:rPr lang="en-US" altLang="ko-KR" sz="4000" dirty="0" smtClean="0"/>
              <a:t>Free PNG</a:t>
            </a:r>
            <a:r>
              <a:rPr lang="en-US" altLang="ko-KR" sz="4000" baseline="0" dirty="0" smtClean="0"/>
              <a:t> Images</a:t>
            </a:r>
            <a:endParaRPr lang="ko-KR" altLang="en-US" sz="4000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-16832" y="915566"/>
            <a:ext cx="4516824" cy="8435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algn="l"/>
            <a:r>
              <a:rPr lang="en-US" altLang="ko-KR" sz="4000" dirty="0" smtClean="0"/>
              <a:t>Free PPT</a:t>
            </a:r>
            <a:r>
              <a:rPr lang="en-US" altLang="ko-KR" sz="4000" baseline="0" dirty="0" smtClean="0"/>
              <a:t> </a:t>
            </a:r>
            <a:r>
              <a:rPr lang="en-US" altLang="ko-KR" sz="4000" dirty="0" smtClean="0"/>
              <a:t>Templates</a:t>
            </a:r>
            <a:endParaRPr lang="ko-KR" altLang="en-US" sz="4000" dirty="0"/>
          </a:p>
        </p:txBody>
      </p:sp>
      <p:sp>
        <p:nvSpPr>
          <p:cNvPr id="3" name="Rectangle 2"/>
          <p:cNvSpPr/>
          <p:nvPr userDrawn="1"/>
        </p:nvSpPr>
        <p:spPr>
          <a:xfrm>
            <a:off x="6660232" y="0"/>
            <a:ext cx="2483768" cy="5143500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lvl="0"/>
            <a:endParaRPr lang="ko-KR" altLang="en-US" sz="4400"/>
          </a:p>
        </p:txBody>
      </p:sp>
    </p:spTree>
    <p:extLst>
      <p:ext uri="{BB962C8B-B14F-4D97-AF65-F5344CB8AC3E}">
        <p14:creationId xmlns:p14="http://schemas.microsoft.com/office/powerpoint/2010/main" val="302191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529-food\Serge-Bertasius-Photography-Iced-Doughnuts-On-Pla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923678"/>
            <a:ext cx="3826566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23</cp:revision>
  <dcterms:created xsi:type="dcterms:W3CDTF">2015-05-04T01:58:16Z</dcterms:created>
  <dcterms:modified xsi:type="dcterms:W3CDTF">2015-06-03T19:42:08Z</dcterms:modified>
</cp:coreProperties>
</file>