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6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Industy\Master-isolated-images-Gear-Bra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9954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21</cp:revision>
  <dcterms:created xsi:type="dcterms:W3CDTF">2015-05-04T01:58:16Z</dcterms:created>
  <dcterms:modified xsi:type="dcterms:W3CDTF">2015-06-25T05:28:54Z</dcterms:modified>
</cp:coreProperties>
</file>