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4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Industy\Stuart-Miles-Shipping-Box-And-Cardboa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9954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2015-06-25T05:28:42Z</dcterms:modified>
</cp:coreProperties>
</file>