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6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Industy\hadkhanong-Spare-Part-Of-Motorcyc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9662"/>
            <a:ext cx="3467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21</cp:revision>
  <dcterms:created xsi:type="dcterms:W3CDTF">2015-05-04T01:58:16Z</dcterms:created>
  <dcterms:modified xsi:type="dcterms:W3CDTF">2015-06-25T05:29:03Z</dcterms:modified>
</cp:coreProperties>
</file>