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Real Estate\hywards-Growing-Home-Sal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55526"/>
            <a:ext cx="4858290" cy="323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18</cp:revision>
  <dcterms:created xsi:type="dcterms:W3CDTF">2015-05-04T01:58:16Z</dcterms:created>
  <dcterms:modified xsi:type="dcterms:W3CDTF">2015-06-25T05:38:22Z</dcterms:modified>
</cp:coreProperties>
</file>