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10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tx1">
              <a:lumMod val="75000"/>
              <a:lumOff val="2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47446" y="1323357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5-Real Estate\Stuart-Miles-Key-With-House-Shows-Home-Securit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808278"/>
            <a:ext cx="3744416" cy="2901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17</cp:revision>
  <dcterms:created xsi:type="dcterms:W3CDTF">2015-05-04T01:58:16Z</dcterms:created>
  <dcterms:modified xsi:type="dcterms:W3CDTF">2015-06-25T05:37:51Z</dcterms:modified>
</cp:coreProperties>
</file>