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-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6372200" y="0"/>
            <a:ext cx="2771800" cy="5143500"/>
          </a:xfrm>
          <a:prstGeom prst="rect">
            <a:avLst/>
          </a:prstGeom>
          <a:solidFill>
            <a:schemeClr val="tx1">
              <a:lumMod val="75000"/>
              <a:lumOff val="25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07622" y="440388"/>
            <a:ext cx="3448000" cy="3448000"/>
            <a:chOff x="327720" y="500286"/>
            <a:chExt cx="3448000" cy="3448000"/>
          </a:xfrm>
        </p:grpSpPr>
        <p:sp>
          <p:nvSpPr>
            <p:cNvPr id="16" name="Oval 15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tx1">
                <a:lumMod val="65000"/>
                <a:lumOff val="35000"/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 userDrawn="1"/>
        </p:nvGrpSpPr>
        <p:grpSpPr>
          <a:xfrm>
            <a:off x="447446" y="1323357"/>
            <a:ext cx="3168352" cy="1682062"/>
            <a:chOff x="323528" y="1292858"/>
            <a:chExt cx="3168352" cy="1682062"/>
          </a:xfrm>
        </p:grpSpPr>
        <p:sp>
          <p:nvSpPr>
            <p:cNvPr id="12" name="Title 1"/>
            <p:cNvSpPr txBox="1">
              <a:spLocks/>
            </p:cNvSpPr>
            <p:nvPr userDrawn="1"/>
          </p:nvSpPr>
          <p:spPr>
            <a:xfrm>
              <a:off x="323528" y="1292858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free</a:t>
              </a:r>
            </a:p>
          </p:txBody>
        </p:sp>
        <p:sp>
          <p:nvSpPr>
            <p:cNvPr id="13" name="Title 1"/>
            <p:cNvSpPr txBox="1">
              <a:spLocks/>
            </p:cNvSpPr>
            <p:nvPr userDrawn="1"/>
          </p:nvSpPr>
          <p:spPr>
            <a:xfrm>
              <a:off x="323528" y="1894800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14" name="Title 1"/>
            <p:cNvSpPr txBox="1">
              <a:spLocks/>
            </p:cNvSpPr>
            <p:nvPr userDrawn="1"/>
          </p:nvSpPr>
          <p:spPr>
            <a:xfrm>
              <a:off x="323528" y="247086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Images</a:t>
              </a:r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0" y="4299942"/>
            <a:ext cx="9144000" cy="8435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Free PowerPoint</a:t>
            </a:r>
            <a:r>
              <a:rPr lang="en-US" sz="4000" baseline="0" dirty="0" smtClean="0">
                <a:solidFill>
                  <a:schemeClr val="bg1"/>
                </a:solidFill>
              </a:rPr>
              <a:t> Templates   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625-Real Estate\renjith-krishnan-House-For-Sa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059582"/>
            <a:ext cx="4454028" cy="2961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17</cp:revision>
  <dcterms:created xsi:type="dcterms:W3CDTF">2015-05-04T01:58:16Z</dcterms:created>
  <dcterms:modified xsi:type="dcterms:W3CDTF">2015-06-25T05:38:06Z</dcterms:modified>
</cp:coreProperties>
</file>