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Real Estate\renjith-krishnan-House-For-Sa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59582"/>
            <a:ext cx="4454028" cy="296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2015-06-25T05:38:06Z</dcterms:modified>
</cp:coreProperties>
</file>