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6372200" y="0"/>
            <a:ext cx="2771800" cy="5143500"/>
          </a:xfrm>
          <a:prstGeom prst="rect">
            <a:avLst/>
          </a:prstGeom>
          <a:solidFill>
            <a:schemeClr val="tx1">
              <a:lumMod val="75000"/>
              <a:lumOff val="25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07622" y="440388"/>
            <a:ext cx="3448000" cy="3448000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447446" y="1323357"/>
            <a:ext cx="3168352" cy="1682062"/>
            <a:chOff x="323528" y="1292858"/>
            <a:chExt cx="3168352" cy="1682062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323528" y="1292858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23528" y="1894800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323528" y="247086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Images</a:t>
              </a:r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4299942"/>
            <a:ext cx="9144000" cy="8435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Free PowerPoint</a:t>
            </a:r>
            <a:r>
              <a:rPr lang="en-US" sz="4000" baseline="0" dirty="0" smtClean="0">
                <a:solidFill>
                  <a:schemeClr val="bg1"/>
                </a:solidFill>
              </a:rPr>
              <a:t> Templates   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625-Real Estate\renjith-krishnan-House-Plann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741598"/>
            <a:ext cx="4932439" cy="328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17</cp:revision>
  <dcterms:created xsi:type="dcterms:W3CDTF">2015-05-04T01:58:16Z</dcterms:created>
  <dcterms:modified xsi:type="dcterms:W3CDTF">2015-06-25T05:38:03Z</dcterms:modified>
</cp:coreProperties>
</file>