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hywards-Piggy-Bank-And-A-House-Mo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55526"/>
            <a:ext cx="5233042" cy="34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2015-06-25T05:38:12Z</dcterms:modified>
</cp:coreProperties>
</file>