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Jeroen-van-Oostrom-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99542"/>
            <a:ext cx="4836090" cy="320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2015-06-25T05:38:10Z</dcterms:modified>
</cp:coreProperties>
</file>