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tx1">
              <a:lumMod val="75000"/>
              <a:lumOff val="2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6" name="Oval 15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tx1">
                <a:lumMod val="65000"/>
                <a:lumOff val="35000"/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Oval 2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 userDrawn="1"/>
        </p:nvGrpSpPr>
        <p:grpSpPr>
          <a:xfrm>
            <a:off x="447446" y="1323357"/>
            <a:ext cx="3168352" cy="1682062"/>
            <a:chOff x="323528" y="1292858"/>
            <a:chExt cx="3168352" cy="1682062"/>
          </a:xfrm>
        </p:grpSpPr>
        <p:sp>
          <p:nvSpPr>
            <p:cNvPr id="12" name="Title 1"/>
            <p:cNvSpPr txBox="1">
              <a:spLocks/>
            </p:cNvSpPr>
            <p:nvPr userDrawn="1"/>
          </p:nvSpPr>
          <p:spPr>
            <a:xfrm>
              <a:off x="323528" y="1292858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free</a:t>
              </a:r>
            </a:p>
          </p:txBody>
        </p:sp>
        <p:sp>
          <p:nvSpPr>
            <p:cNvPr id="13" name="Title 1"/>
            <p:cNvSpPr txBox="1">
              <a:spLocks/>
            </p:cNvSpPr>
            <p:nvPr userDrawn="1"/>
          </p:nvSpPr>
          <p:spPr>
            <a:xfrm>
              <a:off x="323528" y="1894800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60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14" name="Title 1"/>
            <p:cNvSpPr txBox="1">
              <a:spLocks/>
            </p:cNvSpPr>
            <p:nvPr userDrawn="1"/>
          </p:nvSpPr>
          <p:spPr>
            <a:xfrm>
              <a:off x="323528" y="247086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bg1"/>
                  </a:solidFill>
                </a:rPr>
                <a:t>Images</a:t>
              </a:r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625-Real Estate\Jeroen-van-Oostrom-Ke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699542"/>
            <a:ext cx="4836090" cy="320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2015-06-25T05:38:10Z</dcterms:modified>
</cp:coreProperties>
</file>