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2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658" y="-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2500312"/>
            <a:ext cx="9144000" cy="2643188"/>
          </a:xfrm>
          <a:prstGeom prst="rect">
            <a:avLst/>
          </a:prstGeom>
          <a:solidFill>
            <a:schemeClr val="tx1">
              <a:lumMod val="50000"/>
              <a:lumOff val="50000"/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0" y="1586758"/>
            <a:ext cx="4055203" cy="84355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rtlCol="0" anchor="ctr"/>
          <a:lstStyle/>
          <a:p>
            <a:pPr algn="l"/>
            <a:r>
              <a:rPr lang="en-US" altLang="ko-KR" sz="4000" dirty="0" smtClean="0"/>
              <a:t>Free PNG</a:t>
            </a:r>
            <a:r>
              <a:rPr lang="en-US" altLang="ko-KR" sz="4000" baseline="0" dirty="0" smtClean="0"/>
              <a:t> Images</a:t>
            </a:r>
            <a:endParaRPr lang="ko-KR" altLang="en-US" sz="4000" dirty="0"/>
          </a:p>
        </p:txBody>
      </p:sp>
      <p:sp>
        <p:nvSpPr>
          <p:cNvPr id="21" name="Rectangle 20"/>
          <p:cNvSpPr/>
          <p:nvPr userDrawn="1"/>
        </p:nvSpPr>
        <p:spPr>
          <a:xfrm>
            <a:off x="-16832" y="2502324"/>
            <a:ext cx="4516824" cy="84355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rtlCol="0" anchor="ctr"/>
          <a:lstStyle/>
          <a:p>
            <a:pPr algn="l"/>
            <a:r>
              <a:rPr lang="en-US" altLang="ko-KR" sz="4000" dirty="0" smtClean="0"/>
              <a:t>Free PPT</a:t>
            </a:r>
            <a:r>
              <a:rPr lang="en-US" altLang="ko-KR" sz="4000" baseline="0" dirty="0" smtClean="0"/>
              <a:t> </a:t>
            </a:r>
            <a:r>
              <a:rPr lang="en-US" altLang="ko-KR" sz="4000" dirty="0" smtClean="0"/>
              <a:t>Templates</a:t>
            </a:r>
            <a:endParaRPr lang="ko-KR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021919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002-KIMS BUSINESS\007-02-ALLPPT-Contents\C-001-PNG IMG\0809-\cooldesign-Global-Networ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943" y="804083"/>
            <a:ext cx="3768720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591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WIN7</dc:creator>
  <cp:lastModifiedBy>WIN7</cp:lastModifiedBy>
  <cp:revision>26</cp:revision>
  <dcterms:created xsi:type="dcterms:W3CDTF">2015-05-04T01:58:16Z</dcterms:created>
  <dcterms:modified xsi:type="dcterms:W3CDTF">2015-08-09T02:11:23Z</dcterms:modified>
</cp:coreProperties>
</file>