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-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2500312"/>
            <a:ext cx="9144000" cy="2643188"/>
          </a:xfrm>
          <a:prstGeom prst="rect">
            <a:avLst/>
          </a:prstGeom>
          <a:solidFill>
            <a:schemeClr val="tx1">
              <a:lumMod val="50000"/>
              <a:lumOff val="5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0" y="1586758"/>
            <a:ext cx="4055203" cy="84355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algn="l"/>
            <a:r>
              <a:rPr lang="en-US" altLang="ko-KR" sz="4000" dirty="0" smtClean="0"/>
              <a:t>Free PNG</a:t>
            </a:r>
            <a:r>
              <a:rPr lang="en-US" altLang="ko-KR" sz="4000" baseline="0" dirty="0" smtClean="0"/>
              <a:t> Images</a:t>
            </a:r>
            <a:endParaRPr lang="ko-KR" altLang="en-US" sz="4000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-16832" y="2502324"/>
            <a:ext cx="4516824" cy="84355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pPr algn="l"/>
            <a:r>
              <a:rPr lang="en-US" altLang="ko-KR" sz="4000" dirty="0" smtClean="0"/>
              <a:t>Free PPT</a:t>
            </a:r>
            <a:r>
              <a:rPr lang="en-US" altLang="ko-KR" sz="4000" baseline="0" dirty="0" smtClean="0"/>
              <a:t> </a:t>
            </a:r>
            <a:r>
              <a:rPr lang="en-US" altLang="ko-KR" sz="4000" dirty="0" smtClean="0"/>
              <a:t>Templates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02191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809-\Master-isolated-images-Globe-With-Arro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774917"/>
            <a:ext cx="3419450" cy="34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26</cp:revision>
  <dcterms:created xsi:type="dcterms:W3CDTF">2015-05-04T01:58:16Z</dcterms:created>
  <dcterms:modified xsi:type="dcterms:W3CDTF">2015-08-09T02:09:56Z</dcterms:modified>
</cp:coreProperties>
</file>