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2500312"/>
            <a:ext cx="9144000" cy="2643188"/>
          </a:xfrm>
          <a:prstGeom prst="rect">
            <a:avLst/>
          </a:prstGeom>
          <a:solidFill>
            <a:schemeClr val="tx1">
              <a:lumMod val="50000"/>
              <a:lumOff val="5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0" y="1586758"/>
            <a:ext cx="4055203" cy="8435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2502324"/>
            <a:ext cx="4516824" cy="8435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809-\cuteimage-Man-Sitting-On-Globe-With-The-Lap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897019"/>
            <a:ext cx="233362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26</cp:revision>
  <dcterms:created xsi:type="dcterms:W3CDTF">2015-05-04T01:58:16Z</dcterms:created>
  <dcterms:modified xsi:type="dcterms:W3CDTF">2015-08-09T02:11:05Z</dcterms:modified>
</cp:coreProperties>
</file>