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93" y="-4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6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901-\Anoop-Krishnan-Computer-Securit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504" y="445739"/>
            <a:ext cx="5715000" cy="428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21</cp:revision>
  <dcterms:created xsi:type="dcterms:W3CDTF">2015-05-04T01:58:16Z</dcterms:created>
  <dcterms:modified xsi:type="dcterms:W3CDTF">2015-09-01T05:32:23Z</dcterms:modified>
</cp:coreProperties>
</file>