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93" y="-4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3151018" y="-13856"/>
            <a:ext cx="6005946" cy="5157355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459591" y="1090028"/>
            <a:ext cx="2896226" cy="2896226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6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6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323528" y="1669402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11" name="Rectangle 6"/>
          <p:cNvSpPr/>
          <p:nvPr userDrawn="1"/>
        </p:nvSpPr>
        <p:spPr>
          <a:xfrm rot="10800000">
            <a:off x="3151017" y="-13857"/>
            <a:ext cx="6005945" cy="5157356"/>
          </a:xfrm>
          <a:custGeom>
            <a:avLst/>
            <a:gdLst>
              <a:gd name="connsiteX0" fmla="*/ 0 w 2771800"/>
              <a:gd name="connsiteY0" fmla="*/ 0 h 5143500"/>
              <a:gd name="connsiteX1" fmla="*/ 2771800 w 2771800"/>
              <a:gd name="connsiteY1" fmla="*/ 0 h 5143500"/>
              <a:gd name="connsiteX2" fmla="*/ 2771800 w 2771800"/>
              <a:gd name="connsiteY2" fmla="*/ 5143500 h 5143500"/>
              <a:gd name="connsiteX3" fmla="*/ 0 w 2771800"/>
              <a:gd name="connsiteY3" fmla="*/ 5143500 h 5143500"/>
              <a:gd name="connsiteX4" fmla="*/ 0 w 2771800"/>
              <a:gd name="connsiteY4" fmla="*/ 0 h 5143500"/>
              <a:gd name="connsiteX0" fmla="*/ 0 w 5992982"/>
              <a:gd name="connsiteY0" fmla="*/ 13855 h 5157355"/>
              <a:gd name="connsiteX1" fmla="*/ 5992982 w 5992982"/>
              <a:gd name="connsiteY1" fmla="*/ 0 h 5157355"/>
              <a:gd name="connsiteX2" fmla="*/ 2771800 w 5992982"/>
              <a:gd name="connsiteY2" fmla="*/ 5157355 h 5157355"/>
              <a:gd name="connsiteX3" fmla="*/ 0 w 5992982"/>
              <a:gd name="connsiteY3" fmla="*/ 5157355 h 5157355"/>
              <a:gd name="connsiteX4" fmla="*/ 0 w 5992982"/>
              <a:gd name="connsiteY4" fmla="*/ 13855 h 5157355"/>
              <a:gd name="connsiteX0" fmla="*/ 12964 w 6005946"/>
              <a:gd name="connsiteY0" fmla="*/ 13855 h 5157355"/>
              <a:gd name="connsiteX1" fmla="*/ 6005946 w 6005946"/>
              <a:gd name="connsiteY1" fmla="*/ 0 h 5157355"/>
              <a:gd name="connsiteX2" fmla="*/ 0 w 6005946"/>
              <a:gd name="connsiteY2" fmla="*/ 5150428 h 5157355"/>
              <a:gd name="connsiteX3" fmla="*/ 12964 w 6005946"/>
              <a:gd name="connsiteY3" fmla="*/ 5157355 h 5157355"/>
              <a:gd name="connsiteX4" fmla="*/ 12964 w 6005946"/>
              <a:gd name="connsiteY4" fmla="*/ 13855 h 515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05946" h="5157355">
                <a:moveTo>
                  <a:pt x="12964" y="13855"/>
                </a:moveTo>
                <a:lnTo>
                  <a:pt x="6005946" y="0"/>
                </a:lnTo>
                <a:lnTo>
                  <a:pt x="0" y="5150428"/>
                </a:lnTo>
                <a:lnTo>
                  <a:pt x="12964" y="5157355"/>
                </a:lnTo>
                <a:lnTo>
                  <a:pt x="12964" y="13855"/>
                </a:lnTo>
                <a:close/>
              </a:path>
            </a:pathLst>
          </a:custGeom>
          <a:solidFill>
            <a:schemeClr val="accent6">
              <a:lumMod val="75000"/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901-\Anoop-Krishnan-Computer-Securit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504" y="445739"/>
            <a:ext cx="5715000" cy="428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21</cp:revision>
  <dcterms:created xsi:type="dcterms:W3CDTF">2015-05-04T01:58:16Z</dcterms:created>
  <dcterms:modified xsi:type="dcterms:W3CDTF">2015-09-01T05:32:23Z</dcterms:modified>
</cp:coreProperties>
</file>