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157" y="-28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8783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67744" y="2338792"/>
            <a:ext cx="6876256" cy="17281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86000"/>
                </a:schemeClr>
              </a:gs>
              <a:gs pos="100000">
                <a:schemeClr val="bg1">
                  <a:alpha val="9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025753" y="3464632"/>
            <a:ext cx="4788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025753" y="2560981"/>
            <a:ext cx="47880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336" y="267494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Free PPT Templates 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280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22</cp:revision>
  <dcterms:created xsi:type="dcterms:W3CDTF">2014-04-01T16:27:38Z</dcterms:created>
  <dcterms:modified xsi:type="dcterms:W3CDTF">2015-12-14T05:11:49Z</dcterms:modified>
</cp:coreProperties>
</file>